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59" r:id="rId10"/>
    <p:sldId id="267" r:id="rId11"/>
    <p:sldId id="276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86384" autoAdjust="0"/>
  </p:normalViewPr>
  <p:slideViewPr>
    <p:cSldViewPr>
      <p:cViewPr>
        <p:scale>
          <a:sx n="100" d="100"/>
          <a:sy n="100" d="100"/>
        </p:scale>
        <p:origin x="-222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03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69523-586B-4847-9242-0162E9440CD1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91C3-F751-492F-B52F-5D54D3CB0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4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91C3-F751-492F-B52F-5D54D3CB07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5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C0D3D9-157D-42D0-AC95-93CC3B147CA7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FDEAA1-7FB7-4F48-B7D4-C2DC2B856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22413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40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наличия плоскостопия у школьников</a:t>
            </a:r>
            <a:endParaRPr lang="ru-RU" sz="40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2708920"/>
            <a:ext cx="3895351" cy="229171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Рикмасова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Алина Васильевна,9 класс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МКОУ  «Березовская средняя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общеобразовательная школа»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Вершинина В.И,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</a:t>
            </a: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4540" y="6381328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2018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18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Выполнение практической работы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Учащимся 5-10 классов (всего 19 человек) была предложена практическая работа, после чего я обработала полученные результаты и сделала выводы.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Практическая работа (выполнялась дома).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Оборудование: таз с водой, лист бумаги, карандаш.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для выполнения работы: намочите стопу и мокрой ногой встаньте на лист бумаги. Контуры следа обведите карандашом.</a:t>
            </a:r>
          </a:p>
          <a:p>
            <a:pPr marL="36576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Собрав данные отпечатки, я проводила (1-3) действия по методу И.М. Чижина. Затем  рассчитывала индекс, используемый для характеристики формы стопы, по формуле: ИЧ =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2059"/>
            <a:ext cx="8229600" cy="794653"/>
          </a:xfrm>
        </p:spPr>
        <p:txBody>
          <a:bodyPr/>
          <a:lstStyle/>
          <a:p>
            <a:r>
              <a:rPr lang="ru-RU" dirty="0" smtClean="0"/>
              <a:t>Результаты  диагностики </a:t>
            </a:r>
            <a:endParaRPr lang="ru-RU" dirty="0"/>
          </a:p>
        </p:txBody>
      </p:sp>
      <p:pic>
        <p:nvPicPr>
          <p:cNvPr id="4" name="Picture 2" descr="C:\Users\СОШ24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886124"/>
            <a:ext cx="2769811" cy="506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ОШ24\Desktop\Рисунок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789244"/>
            <a:ext cx="2592288" cy="566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СОШ24\Desktop\Рисунок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789244"/>
            <a:ext cx="2736305" cy="573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4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33814"/>
              </p:ext>
            </p:extLst>
          </p:nvPr>
        </p:nvGraphicFramePr>
        <p:xfrm>
          <a:off x="457200" y="1481138"/>
          <a:ext cx="82296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плоскостопия</a:t>
                      </a: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плоскостопия</a:t>
                      </a: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11-12лет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0,0-1 стопа не уплощена 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13-14лет</a:t>
                      </a:r>
                    </a:p>
                    <a:p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15лет</a:t>
                      </a:r>
                    </a:p>
                    <a:p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endParaRPr lang="ru-RU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1,1-2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стопа уплощена (умеренное плоскостопие)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более –стопа плоская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Первая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Первая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(2) и вторая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(1)</a:t>
                      </a: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152" marR="73152" marT="66675" marB="6667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Статистическая обработка данных по исследованию плоскостопия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692697"/>
            <a:ext cx="8715436" cy="5544616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При анализе отпечатков стоп у школьников  МКОУ «Березовская СОШ»  с использованием методики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И.М.Чижина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было выявлено наличия плоскостопия первой и второй степени  (как и предполагалось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 анкетирования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было видно, что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 учащихся могут попасть в группу риска по заболеванию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плоскостопие).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Таким образом, на основании проведения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плантографии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 методике И. М. Чижина можно заключить,  что  использование простого в исполнении  метода Чижина  позволяет с большой долей достоверности определить плоскостопие. В ходе работы, я изучила научную литературу, познакомилась с методикой диагностики плоскостопия по И. 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Чижину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, а также познакомилась и думаю, умею определять разные виды плоскостопия, степени плоскостопия. Теперь, зная многое о плоскостопии, я могу дать советы ученикам школы. В дальнейшем я думаю продолжить работу над данной темой и наблюдать динамику данного заболевания у своих родственников, друзей,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 как, полученные в ходе практического исследования данные позволяют утверждать, что выдвинутая в результате моего эксперимента   гипотеза подтвердилась. У учащихся 11-15 лет  в  МКОУ «Березовская СОШ» данное заболевание -плоскостопие  имеется. А для ребят с нормальным развитием стопы мое исследование тоже полезно, поскольку оно позволит повысить степень двигательной активности, укрепить общее состояние организма. Считаю, что поставленные мною цели и задачи выполнены.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pPr algn="ctr"/>
            <a:r>
              <a:rPr lang="ru-RU" dirty="0" smtClean="0"/>
              <a:t>Выводы, 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1"/>
            <a:ext cx="8893652" cy="487773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0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Цель:</a:t>
            </a:r>
            <a:r>
              <a:rPr lang="ru-RU" sz="2000" b="1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состояние стоп на  наличие плоскостопия у учащихся МКОУ «Березовская СОШ»</a:t>
            </a:r>
            <a:r>
              <a:rPr lang="ru-RU" sz="2000" dirty="0" smtClean="0"/>
              <a:t> </a:t>
            </a:r>
            <a:endParaRPr lang="ru-RU" sz="2000" b="1" dirty="0" smtClean="0"/>
          </a:p>
          <a:p>
            <a:pPr marL="109728" indent="0">
              <a:buNone/>
            </a:pPr>
            <a:endParaRPr lang="ru-RU" sz="20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Задачи:</a:t>
            </a:r>
            <a:endParaRPr lang="ru-RU" sz="1900" u="sng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необходимую литературу, сделать обзор информации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Анкетирование учащихся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диагностики на наличие плоскостопия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Проанализировать, сделать анализ расчетов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результатов,  выводы по теме исследования.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Гипотеза:</a:t>
            </a:r>
            <a:r>
              <a:rPr lang="ru-RU" sz="1800" dirty="0" smtClean="0"/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предположим, что у обучающихся 11-15 лет имеется плоскостопие или не имеется</a:t>
            </a:r>
            <a:endParaRPr lang="ru-RU" dirty="0" smtClean="0"/>
          </a:p>
          <a:p>
            <a:pPr marL="0" indent="0">
              <a:buNone/>
            </a:pPr>
            <a:endParaRPr lang="ru-RU" sz="20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b="1" u="sng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b="1" u="sng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60648"/>
            <a:ext cx="8661648" cy="56207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 </a:t>
            </a:r>
            <a:r>
              <a:rPr lang="ru-RU" sz="4000" i="1" u="sng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задачи, гипотеза</a:t>
            </a:r>
            <a:endParaRPr lang="ru-RU" sz="4000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25717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</a:rPr>
              <a:t>Объект: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учащиеся МКОУ «Березовская СОШ»</a:t>
            </a:r>
          </a:p>
          <a:p>
            <a:pPr marL="0" indent="0">
              <a:buNone/>
            </a:pPr>
            <a:endParaRPr lang="ru-RU" sz="28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</a:rPr>
              <a:t>Предмет:</a:t>
            </a:r>
            <a:r>
              <a:rPr lang="ru-RU" sz="2800" dirty="0" smtClean="0"/>
              <a:t> плоскостопие (наличие или   отсутствие)</a:t>
            </a:r>
            <a:endParaRPr lang="ru-RU" sz="28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600" i="1" u="sng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</a:t>
            </a:r>
            <a:endParaRPr lang="ru-RU" sz="3600" i="1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143380"/>
            <a:ext cx="2143125" cy="221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1" y="4152900"/>
            <a:ext cx="3286149" cy="213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3"/>
            <a:ext cx="8401080" cy="280090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Актуальность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заключается в том,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что, развитие плоскостопия - это результат не знания и не соблюдения основных правил поведения в повседневной жизни.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 считаю, что моя работа актуальна и тем, что в последние годы дети всё меньше двигаются, а больше времени проводят у компьютера.   Малоподвижный образ жизни делает организм человека беззащитным при развитии различных заболеваний.  Поэтому плоскостопие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влечет за собой изменение осанки, искривление позвоночника, а мальчики в последствии освобождаются от службы в армии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А новизна моего исследования заключается в том, что в нашей школе впервые проводится исследование по теме «Выявление наличия плоскостопия у школьников 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i="1" u="sng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i="1" u="sng" dirty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СОШ24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104"/>
            <a:ext cx="54006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60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9"/>
            <a:ext cx="8858312" cy="4233688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Плоскостопие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болезнь</a:t>
            </a:r>
            <a:r>
              <a:rPr lang="ru-RU" sz="29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При плоскостопии страдает мышечный и связочный аппарат стопы, она расплющивается, отекает. Пятки разворачиваются в стороны, большие пальцы поворачиваются в сторону мизинца и деформируют остальные. Проявляется болезнь ноющими болями в стопе, мышцах голени, пояснице, бедре. Нарушается походка.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это такого рода деформация области стопы, при которой понижению подлежат ее своды, в результате чего происходит полная утрата свойственных им функций. Плоскостопие, симптомы которого заключаются в таких основных проявлениях, как боль в области икроножных мышц и ощущение скованности в них, повышенная утомляемость при ходьбе и длительном стоянии, усиление болевых ощущений в ногах к завершению дня и пр., является самым распространенным заболеванием, поражающим стопы.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плоскостопия</a:t>
            </a:r>
          </a:p>
          <a:p>
            <a:pPr lvl="0"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избыточный вес</a:t>
            </a:r>
          </a:p>
          <a:p>
            <a:pPr lvl="0"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особенности деятельности, обуславливающие чрезмерные физические нагрузки </a:t>
            </a:r>
          </a:p>
          <a:p>
            <a:pPr lvl="0"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наследственность (плоскостопие у ближайших родственников)</a:t>
            </a:r>
          </a:p>
          <a:p>
            <a:pPr lvl="0"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ношение обуви плохого качества, слишком узкой или маленькой обуви </a:t>
            </a:r>
          </a:p>
          <a:p>
            <a:pPr lvl="0" algn="ctr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ослабленность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связок и мышц стоп, обусловленная отсутствием соответствующих нагрузок или возрастом и пр.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о плоскостопии, причины плоскостопия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5078621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Плоскостопие бывает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врожденным и приобретенным.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Врожденное плоскостопие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встречается довольно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редко и является следствием внутриутробных пороков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развития структурных элементов стопы.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Приобретенное плоскостопие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встречается в любом возрасте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Плоскостопие бывает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травматическим, паралитическим, рахитическим, статическим.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Травматическое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плоскостопие развивается вследствие повреждения мягких тканей, укрепляющих свод стопы. 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Паралитическое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плоскостопие (паралитическая плоская стопа) возникает после перенесенного полиомиелита. Причиной в этом случае является паралич мышц стопы и большеберцовых мышц.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Рахитическое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плоскостопие развивается после перенесенного рахита. Рахит нарушает нормальное формирование костей стопы. Кости становятся менее прочными и под воздействием нагрузки, при ослаблении мышц и связок, стопа деформируется и образуется плоскостопие.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Отдельной формой необходимо считать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статическое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плоскостопие, причинами которого могут быть  наследственная 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предрасположенность 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Виды   плоскостопия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hello_html_3eeb366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071545"/>
            <a:ext cx="2143140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ello_html_360a6d6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5500702"/>
            <a:ext cx="265746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3"/>
            <a:ext cx="8786874" cy="492922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Первая степень плоскостопие: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характеризуется отсутствием видимой деформации, что обуславливается пока еще слабой выраженностью сопутствующих изменений. Плоскостопие, симптомы которого на данном этапе проявляются в виде усталости, отмечаемой в ногах после перенесения значительных физических нагрузок, например, после длительного бега или преодоления значительных пеших расстояний. 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Вторая степень плоскостопие: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характеризуется умеренной выраженностью плоскостопия. Свод стопы на данном этапе прогрессирования заболевания исчезает, симптоматика усиливается. Плавность походки на данном этапе проявления заболевания утрачивается, мышцы стопы утрачивают свойственную им эластичность. 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Третья степень плоскостопия: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проявляется в еще более выраженной форме, чему сопутствует также и усиление деформации. Отечность и боль в стопах становятся постоянными спутниками общего состояния пациентов, помимо этого появляется очень сильная головная боль. 3 степень плоскостопия данной формы лишает человека возможности с ней ходить, будучи обутым в обычную обувь ввиду крайней степени выраженности процессов деформации.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 плоскостопия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 провела  анкетирование с учащимися для получения дополнительных данных для моего экспериментального исследования по теме «Выявление наличия плоскостопия у школьников». В нем участвовало 19 учащихся (возраст 11-15 лет). Из них 14 девочек (73 %) и 5 мальчиков (27 %).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обработки результатов анкетирования я получила следующие сведения об учащихся.  Из 19 учащихся 16 знают или хотя бы представляют, что такое плоскостопие (что составляет 84,2%). У 5 учащихся (26,3%) имеется заболевания ног, но думаю, что это не значит, что у них есть плоскостопие. О последствиях плоскостопии знают 7 учащихся (36,8%). Активный образ жизни ведут 16 учащихся (84,2%), что является хорошим примером для остальных учащихся.  Лечится ли плоскостопие, знают 13 учащихся (68,4). Из анкетирования я вижу,  что 5 учащихся могут попасть в группу риска по заболеванию – плоскостопие.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Анкетирование учащихся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70000" lnSpcReduction="20000"/>
          </a:bodyPr>
          <a:lstStyle/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своей практической части я использовала метод И.М. Чижина:</a:t>
            </a: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снятия отпечатков подошвенной поверхности стоп используется 1 % спиртовой раствор бриллиантового зеленого, которым пропитывается мягкая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ткань. Предлагается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обеими ногами плотно встать на эту ткань, а затем на чистый стандартный лист бумаги. Нужно следить за тем, чтобы вес тела быть равномерно распределен на обе стопы, а следы стоп четко отпечатывались на бумаге. Полученные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плантограммы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рассчитывались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согласно методике И.М. Чижина:</a:t>
            </a: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      Проводится касательная АВ к наиболее выступающим точкам стопы с внутреннего края.</a:t>
            </a: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      Через середину пятки к основанию 2 пальца проводится линия СД, на которой находится середина, через которую восстанавливается перпендикуляр ЕF до пересечения с касательной АВ в точке «в» и с наружным краем отпечатка в точке «а» и внутренним краем отпечатка в точке «б»,</a:t>
            </a: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      Измеряются отрезки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      Рассчитывается индекс, используемый для характеристики формы стопы, 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формуле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 ИЧ =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 Оцениваются результаты показателей индекса: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0,0–1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— стопа не уплощена;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1,1–2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— уплощена (умеренное плоскостопие);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2,1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более —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стопа плоская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Практическая часть: диагностика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</a:rPr>
              <a:t>плоскостопия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методом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плантографии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</a:rPr>
              <a:t>по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И.М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</a:rPr>
              <a:t>.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Чижину</a:t>
            </a:r>
            <a:endParaRPr lang="ru-RU" sz="24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143512"/>
            <a:ext cx="2038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24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1030</Words>
  <Application>Microsoft Office PowerPoint</Application>
  <PresentationFormat>Экран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Выявления наличия плоскостопия у школьников</vt:lpstr>
      <vt:lpstr> Цель, задачи, гипотеза</vt:lpstr>
      <vt:lpstr>Объект и предмет исследования</vt:lpstr>
      <vt:lpstr> Актуальность</vt:lpstr>
      <vt:lpstr>Понятие о плоскостопии, причины плоскостопия</vt:lpstr>
      <vt:lpstr>Виды   плоскостопия </vt:lpstr>
      <vt:lpstr>Степени плоскостопия</vt:lpstr>
      <vt:lpstr>Анкетирование учащихся</vt:lpstr>
      <vt:lpstr>Практическая часть: диагностика плоскостопия методом плантографии по И.М. Чижину</vt:lpstr>
      <vt:lpstr>Выполнение практической работы</vt:lpstr>
      <vt:lpstr>Результаты  диагностики </vt:lpstr>
      <vt:lpstr>Статистическая обработка данных по исследованию плоскостопия</vt:lpstr>
      <vt:lpstr>Выводы, 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федя</dc:creator>
  <cp:lastModifiedBy>СОШ24</cp:lastModifiedBy>
  <cp:revision>55</cp:revision>
  <dcterms:created xsi:type="dcterms:W3CDTF">2018-12-11T10:08:14Z</dcterms:created>
  <dcterms:modified xsi:type="dcterms:W3CDTF">2018-12-24T03:56:42Z</dcterms:modified>
</cp:coreProperties>
</file>